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44143-9144-4CF2-AB89-64EB02C706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774E8-8A1A-4520-BFAD-9E27952C4E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DCM: Confirmatory analysis. Three models for the DCM model comparison. The GLM used to extract the relevant time series for the 3 DCMs consisted of the external input term and 2 regressors: Horizontal configuration (H) and horizontal configuration/peripheral task (Hp). Same conventions as in Figure 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5E06E-4D44-4878-B217-B5B63331DB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2840–2854,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DCM: Confirmatory analysis. Three models for the DCM model comparison. The GLM used to extract the relevant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DCM: Confirmatory analysis. Three models for the DCM model comparison. The GLM used to extract the relevant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2024-04-27T02:05:44Z</dcterms:modified>
</cp:coreProperties>
</file>