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4CE202-29C5-4EC6-B559-E8025231FE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F69FF3-1C5E-4DA2-8A51-0CC6856F2F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cases (A) and incidence (B) of acute hepatitis C reported to CDC by year among young persons and all persons, United States, 2006–2012. Abbreviation: CDC, Centers for Disease Control and Prevention.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487FDC-51BC-422A-9332-0B15C47D6D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Maps of incidence of acute hepatitis C among young persons reported to CDC, indicating changes by state, United States, 2006 vs 2012 (A), and by county, Eastern United States, 2006 (B) vs 2012 (C). Abbreviation: CDC, Centers for Disease Control and Prevention.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487FDC-51BC-422A-9332-0B15C47D6DA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Trends in incidence of acute hepatitis C among young persons reported to CDC, by Urbanicity, 2006–2012. aTemporal trends in incidence from 2006 to 2012 were assessed separately among cases of urban and nonurban county of residence using R-squared test and linear trend analysis. Trend was considered statistically significant at P &lt; .05. Abbreviation: CDC, Centers for Disease Control and Prevention.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487FDC-51BC-422A-9332-0B15C47D6DA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u64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id/ciu64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id/ciu643"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59, Issue 10, 15 November 2014, Pages 1411–1419, </a:t>
            </a:r>
            <a:r>
              <a:rPr lang="en-US" altLang="en-US" sz="1000">
                <a:solidFill>
                  <a:srgbClr val="333333"/>
                </a:solidFill>
                <a:hlinkClick r:id="rId3"/>
              </a:rPr>
              <a:t>https://doi.org/10.1093/cid/ciu643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cases (A) and incidence (B) of acute hepatitis C reported to CDC by year among young persons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632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59, Issue 10, 15 November 2014, Pages 1411–1419, </a:t>
            </a:r>
            <a:r>
              <a:rPr lang="en-US" altLang="en-US" sz="1000">
                <a:solidFill>
                  <a:srgbClr val="333333"/>
                </a:solidFill>
                <a:hlinkClick r:id="rId3"/>
              </a:rPr>
              <a:t>https://doi.org/10.1093/cid/ciu643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Maps of incidence of acute hepatitis C among young persons reported to CDC, indicating changes by 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78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59, Issue 10, 15 November 2014, Pages 1411–1419, </a:t>
            </a:r>
            <a:r>
              <a:rPr lang="en-US" altLang="en-US" sz="1000">
                <a:solidFill>
                  <a:srgbClr val="333333"/>
                </a:solidFill>
                <a:hlinkClick r:id="rId3"/>
              </a:rPr>
              <a:t>https://doi.org/10.1093/cid/ciu643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Trends in incidence of acute hepatitis C among young persons reported to CDC, by Urbanicity, 2006–2012.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87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Number of cases (A) and incidence (B) of acute hepatitis C reported to CDC by year among young persons and ...</vt:lpstr>
      <vt:lpstr>Figure 2. Maps of incidence of acute hepatitis C among young persons reported to CDC, indicating changes by state, ...</vt:lpstr>
      <vt:lpstr>Figure 3. Trends in incidence of acute hepatitis C among young persons reported to CDC, by Urbanicity, 2006–2012.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2024-04-27T02:28:42Z</dcterms:modified>
</cp:coreProperties>
</file>