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F42E37-3018-4A26-B261-A3C59D7ADE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2AF232-F8E4-4B99-BFF7-6D41AFD59E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(standard error) distance (cm) between the CoG of each muscle pair before and after NAS (FDI–APB, filled circles; FDI–ADM, open circles; ADM–APB, triangles) in (a) dystonic group and (b) control group. The CoGs of FDI and APB were further apart in the dystonic group following NAS (*P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DBBAE6-A006-4B8C-927C-248BB9B592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9, September 2009, Pages 1968–1977,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Mean (standard error) distance (cm) between the CoG of each muscle pair before and after NAS (FDI–APB, filled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Mean (standard error) distance (cm) between the CoG of each muscle pair before and after NAS (FDI–APB, filled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2024-04-26T02:18:36Z</dcterms:modified>
</cp:coreProperties>
</file>