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B9D8A4-719F-403D-959B-AF908E2253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E482AD-00C6-4ACC-BEA5-0A9D083F2B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Trail making test performance.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76F51-3699-4044-A6A7-3035224A37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6, September 2009, Pages 565–574,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Trail making test performance.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Trail making test performance.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2024-04-27T01:41:15Z</dcterms:modified>
</cp:coreProperties>
</file>