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945933-0B2F-43FE-8262-BA22FC034D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95CF84-074F-4A01-9D52-26C8FC4225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7CF88-5A61-425A-9037-69DD03BD19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2024-04-26T23:54:20Z</dcterms:modified>
</cp:coreProperties>
</file>