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F08AF3-D413-4AA8-9CA0-8851A2849B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4765A6-B2A4-4F76-8BC0-B072946384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principle of exon skipping using AONs. (A) In the top figure, consecutive exons are spliced together through recognition of consecutive 5′- and 3′-splice sites. (B) In the bottom panel, an AON hybridizes to the 3′-splice site of the first intron, preventing its recognition by the splicing machinery. Instead, the next available 3′-splice site (in the following intron) is used, resulting in exclusion of the intervening exon. AONs may be targeted to other regulatory sequences such as ESEs, ESSs, ISEs or ISSs in order to achieve the desired effect.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C2DC31-DCA8-464C-B9B3-0F4B390D0B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fgp/elr0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Funct Genomics</a:t>
            </a:r>
            <a:r>
              <a:rPr lang="en-US" altLang="en-US" sz="1000">
                <a:solidFill>
                  <a:srgbClr val="333333"/>
                </a:solidFill>
              </a:rPr>
              <a:t>, Volume 10, Issue 3, May 2011, Pages 151–164, </a:t>
            </a:r>
            <a:r>
              <a:rPr lang="en-US" altLang="en-US" sz="1000">
                <a:solidFill>
                  <a:srgbClr val="333333"/>
                </a:solidFill>
                <a:hlinkClick r:id="rId3"/>
              </a:rPr>
              <a:t>https://doi.org/10.1093/bfgp/elr020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principle of exon skipping using AONs. (A) In the top figure, consecutive exons are spliced together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principle of exon skipping using AONs. (A) In the top figure, consecutive exons are spliced together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2024-04-26T05:24:00Z</dcterms:modified>
</cp:coreProperties>
</file>