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C16C5-127C-4200-A508-D31401C14B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BF6F4D-E2E8-4E62-A8AD-CD7DB6400B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41C85-2EE7-4B76-949C-3134931F6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2024-04-26T00:55:34Z</dcterms:modified>
</cp:coreProperties>
</file>