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A6975D-A2B4-4F94-ACDD-5DF2847DDC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33A51B-4854-4F22-B05E-349BEC96E6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Temora longicornis (TL), Acartia tonsa (AT) and Centropages typicus (CT). Relative pigment composition of phytoplankton, animals and their faecal pellets, after feeding on (a) Rhodomonas salina (RS) and (b) Thalassiosira weissflogii (TW). Whiskers indicate 1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3670ED-F64B-4A0E-ABE2-3CFC781BB5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lankt/fbr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34, Issue 2, February 2012, Pages 161–172, </a:t>
            </a:r>
            <a:r>
              <a:rPr lang="en-US" altLang="en-US" sz="1000">
                <a:solidFill>
                  <a:srgbClr val="333333"/>
                </a:solidFill>
                <a:hlinkClick r:id="rId3"/>
              </a:rPr>
              <a:t>https://doi.org/10.1093/plankt/fbr090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Temora longicornis (TL), Acartia tonsa (AT) and Centropages typicus (CT). Relative pigment composition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Temora longicornis (TL), Acartia tonsa (AT) and Centropages typicus (CT). Relative pigment composition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2024-04-26T12:21:07Z</dcterms:modified>
</cp:coreProperties>
</file>