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C16BB9-D0FA-47E7-BA1B-B9FBE252E8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AE8D5B-5225-43E6-82B4-612EABA0B6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Malignant findings, thyroid bed fine-needle aspiration, direct smears. A, Recurrent/residual papillary thyroid carcinoma. Tissue fragment with cells displaying oval nuclei, fine powdery chromatin, and numerous psammoma bodies (Papanicolaou, ×200). B, Recurrent medullary thyroid carcinoma. Dispersed, single and monotonous, round to oval, naked nuclei with neuroendocrine-type chromatin pattern (rapid Romanowsky, ×400).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60B2A5-8F4B-49AB-B81E-8541DB1314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Benign findings, thyroid bed fine-needle aspiration, direct smears. A, Residual hyperplastic thyroid tissue in a patient with a history of papillary thyroid carcinoma. Macrofollicles containing colloid (Papanicolaou, ×200). B, Incidental hyperplastic parathyroid tissue. A tight tissue fragment with relatively small and uniform, round to oval nuclei. Some follicle-like formations are also observed. No colloid is present (rapid Romanowsky, ×200).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60B2A5-8F4B-49AB-B81E-8541DB13141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AJCPD60AHRUCMDPF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309/AJCPD60AHRUCMDPF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134, Issue 2, August 2010, Pages 335–339,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https://doi.org/10.1309/AJCPD60AHRUCMDPF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1 </a:t>
            </a:r>
            <a:r>
              <a:rPr lang="en-US" altLang="en-US" b="0"/>
              <a:t>Malignant findings, thyroid bed fine-needle aspiration, direct smears. A, Recurrent/residual papillary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074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134, Issue 2, August 2010, Pages 335–339,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https://doi.org/10.1309/AJCPD60AHRUCMDPF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2 </a:t>
            </a:r>
            <a:r>
              <a:rPr lang="en-US" altLang="en-US" b="0"/>
              <a:t>Benign findings, thyroid bed fine-needle aspiration, direct smears. A, Residual hyperplastic thyroid tissue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306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Image 1 Malignant findings, thyroid bed fine-needle aspiration, direct smears. A, Recurrent/residual papillary ...</vt:lpstr>
      <vt:lpstr>Image 2 Benign findings, thyroid bed fine-needle aspiration, direct smears. A, Residual hyperplastic thyroid tissue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2024-04-26T10:32:30Z</dcterms:modified>
</cp:coreProperties>
</file>