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D845E6-F850-4216-A001-66A8CCA392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2E5D9-56D2-47F2-A178-C39B6AEA3C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Electrical resistivity tomographs for the 10 trees. West to east profiles (from W to E) are plotted next to the tomographs. Dashed line shows the profile on the tomographs. Measured location of SW–HW boundaries are indicated by triangles on the x-axis of the profiles.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1E468-7591-4A29-B95A-F2E7994C4C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reephys/tps1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Tree Physiol</a:t>
            </a:r>
            <a:r>
              <a:rPr lang="en-US" altLang="en-US" sz="1000">
                <a:solidFill>
                  <a:srgbClr val="333333"/>
                </a:solidFill>
              </a:rPr>
              <a:t>, Volume 33, Issue 2, February 2013, Pages 187–194,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https://doi.org/10.1093/treephys/tps128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Electrical resistivity tomographs for the 10 trees. West to east profiles (from W to E) are plotted next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Electrical resistivity tomographs for the 10 trees. West to east profiles (from W to E) are plotted next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2024-04-26T16:07:10Z</dcterms:modified>
</cp:coreProperties>
</file>