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1D70F-EAE5-4F40-B0FA-D9C23ADB0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411B5-19C4-4F9B-9BD7-40F6C2581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Security Moving from Sample Minimum to Maximum Holding All Other Variables at Sample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E8BB8-9690-4EB8-B778-F3E1C6BF43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 of Security Moving from Sample Minimum to Maximum Holding All Other Variables at Sample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Effect of Security Moving from Sample Minimum to Maximum Holding All Other Variables at Sample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2024-04-26T05:01:20Z</dcterms:modified>
</cp:coreProperties>
</file>