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2DA69-A2A7-42A4-9260-4975A7C324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AD44E-E204-4E95-93B0-8B624D333B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CFEEE-9148-4186-93A7-2517982837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2024-04-26T13:35:51Z</dcterms:modified>
</cp:coreProperties>
</file>