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376082-CB7A-4A4E-9D4D-E46E56B31E5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3C42A6-CA85-439D-9D90-097E850E99C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LRRK2-GFP localizes to mitochondria, endoplasmic reticulum, Golgi and the microtubular cytoskeleton. HEK293 expressing LRRK2-GFP (GFP fluorescence shown in the middle panel) were immunostained for (A) mitochondria (TOM20), (B) endoplasmic reticulum (PDI), (C) Golgi (58K Golgi), (D) peroxisomes (PMP70), (E) intermediate filaments (Vimentin), (F) microtubular cytoskeleton (β-tubulin) and (G) phalloidin–TRITC (actin cytoskeleton). The right panel depicts digitally merged images taken from the same micrograph section and merges red Alexa 568 staining (specific markers), green fluorescence GFP and nuclear staining with DAPI.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862656-E626-40D9-9D61-2C51558B64F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i43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15, Issue 2, 15 January 2006, Pages 223–232, </a:t>
            </a:r>
            <a:r>
              <a:rPr lang="en-US" altLang="en-US" sz="1000">
                <a:solidFill>
                  <a:srgbClr val="333333"/>
                </a:solidFill>
                <a:hlinkClick r:id="rId3"/>
              </a:rPr>
              <a:t>https://doi.org/10.1093/hmg/ddi439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LRRK2-GFP localizes to mitochondria, endoplasmic reticulum, Golgi and the microtubular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LRRK2-GFP localizes to mitochondria, endoplasmic reticulum, Golgi and the microtubular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2024-04-26T10:01:18Z</dcterms:modified>
</cp:coreProperties>
</file>