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4C8A05-26D2-4FC1-8A37-B87C4415A1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731FA-ECBA-4EFE-9A96-DAEA40024D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Mechanic asymmetries: gradient. Development of convolutions in the model with a gradient in the elastic constant of the cortical layer (more elastic at top, i.e., smaller value of kc). Convolutions develop simultaneously and are more pronounced as the elasticity decreases. A model with the same shape, growth, and mean elasticity does not develop convolutions. Elements = 150, qh = 4.5, qw = 4, kc top = 0.4, kc bottom = 0.6, τc = 4 × 104, kf = 0.05, τf = 104, K = 20, m = 5 × 10−3.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E8C3C-0B0C-4048-A0D5-6BBB8CB1187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1900–1913,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Mechanic asymmetries: gradient. Development of convolutions in the model with a gradient in the elastic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Mechanic asymmetries: gradient. Development of convolutions in the model with a gradient in the elastic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2024-04-26T08:04:02Z</dcterms:modified>
</cp:coreProperties>
</file>