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96C2E6-5DA8-4626-9B35-917E111AB0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87A57B-3629-4093-BD2E-D68B8A5A5D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Direction predicted by the population response as a function of hand movement direction. The 5 individual plots (I–V) reflect the varying starting positions of the hands and the eyes. Vector and nonvector coding neurons are distinguished by specific symbols. The plots were subjected to linear regressions, independently for the 2 subgroups of neurons. The linear regressions were all significant (P &lt; 0.05, corrected for multiple comparisons) and, moreover, in no case did they differ significantly from the bisector (dotted line; 2-tailed t-tests,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60CD66-C9A3-4D0A-AA23-A2DF451D03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345–362, </a:t>
            </a:r>
            <a:r>
              <a:rPr lang="en-US" altLang="en-US" sz="1000">
                <a:solidFill>
                  <a:srgbClr val="333333"/>
                </a:solidFill>
                <a:hlinkClick r:id="rId3"/>
              </a:rPr>
              <a:t>https://doi.org/10.1093/cercor/bhr109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Direction predicted by the population response as a function of hand movement direction. The 5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Direction predicted by the population response as a function of hand movement direction. The 5 individual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2024-04-26T13:27:59Z</dcterms:modified>
</cp:coreProperties>
</file>