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1FB625-3241-40DE-AF54-FDA0773C68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9D23A1-9156-4D6F-89DC-17456019AB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9207F4-9B4D-43C9-874E-F409CA2F61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2024-04-27T04:58:54Z</dcterms:modified>
</cp:coreProperties>
</file>