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C5535B-A4C5-4938-9ABF-A3AE356E78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DA21C2-A0B6-46B6-ABDA-6D710B0D5D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Zinc responsiveness of the STRE driven-lacZ reporter construct. (a) Yeast strains, W303 WT, Δmsn2,4, Δbud14, Δhog1, Δras2 and Δwhi2 were grown and shifted to conditions with normal zinc (LZM+Zn) and limited zinc (LZM) until samples in the logarithmic phase (≈OD 0.5) were collected and β-gal activity was measured. (b) The fold induction for each strain represents the ratio of induction in zinc limitation to normal zinc. The asterisk above Δhog1 denotes Tukey's significance. Error bars in both figures represent SD from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3D039-A3EB-4EE5-ACF0-6CE6F5FFA9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67-1364.2009.00557.x"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9, Issue 8, December 2009, Pages 1187–1195, </a:t>
            </a:r>
            <a:r>
              <a:rPr lang="en-US" altLang="en-US" sz="1000">
                <a:solidFill>
                  <a:srgbClr val="333333"/>
                </a:solidFill>
                <a:hlinkClick r:id="rId3"/>
              </a:rPr>
              <a:t>https://doi.org/10.1111/j.1567-1364.2009.00557.x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Zinc responsiveness of the STRE driven-lacZ reporter construct. (a) Yeast strains, W303 WT, Δmsn2,4, Δbud14,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60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1 Zinc responsiveness of the STRE driven-lacZ reporter construct. (a) Yeast strains, W303 WT, Δmsn2,4, Δbud14,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2024-04-26T05:55:58Z</dcterms:modified>
</cp:coreProperties>
</file>