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D75523-00F9-45ED-9064-C575095EB4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9403E-850C-4778-A797-CD03533C1B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0E0721-9402-4BC3-BC6C-A6C5F4BEC0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2024-04-26T05:50:13Z</dcterms:modified>
</cp:coreProperties>
</file>