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CA0BFC-C3F9-41A6-93BB-8B4715C7DF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256B8A-25C6-4F0C-A195-803128BDD0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SMNΔ7 mice treated with scAAV9-SMN gain weight throughout their life span. (A) The average weight per group is plotted across days for the surviving animals in each cohort. ni = initial number of animals in each group. (B) Percent weight gained from birth to peak. SMNΔ7 mice treated with scAAV9-SMN gain more weight than non-injected controls. Percent weight gained from birth to peak for all treated animals is significantly higher compared with non-injected mice. Weight gain for unaffected heterozygous littermates is shown here to provide a visual comparison of treated mice to healthy unaffected individuals. (C) P-table demonstrating statistically significant differences in the average weight gained from birth to peak for all mice in the treatment and non-treated groups. SMNΔ7 mice treated with scAAV9-SMN gain significantly more weight than untreated littermates. Student's t-tests were performed to compare the average percent weight gained from birth to peak between groups. (n.s. no significance, *P ≤ 0.05, **P ≤ 0.01, ***P ≤ 0.001, ****P ≤ 0.0001). (D) Representative images of SMNΔ7 mice. (Left) Phenotypic differences are not apparent at birth and the pups of the various genotypes cannot be distinguished by observation. (Right) At 9 days old, the pup injected at the earliest time point (P2) has gained weight comparable to the unaffected heterozygous littermate; and the pups injected at the latest time points (P7 and P8) are slower to gain weight.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FBD9FE-96AB-4384-AD52-119E07F2CE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4559–4568,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SMNΔ7 mice treated with scAAV9-SMN gain weight throughout their life span. (A) The average weight per group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SMNΔ7 mice treated with scAAV9-SMN gain weight throughout their life span. (A) The average weight per group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2024-04-27T01:00:11Z</dcterms:modified>
</cp:coreProperties>
</file>