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FF2321-72FE-4BDC-9620-FADD5617E9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2A6F0-8204-466B-80FA-9A1E4DF49F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the border zone areas, the densities of the CD31-positive micro vessels were clearly increased in the EPO-DDS group, when compared with the EPO-systemic, DDS, and Saline groups on day 14 post-MI. *P &lt; 0.05 vs. Saline, #P &lt; 0.05 vs. Systemic, +P &lt; 0.05 vs. DDS.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E0286-0BD5-4A30-9128-257BD6029C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79, Issue 4, 1 September 2008, Pages 611–620,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In the border zone areas, the densities of the CD31-positive micro vessels were clearly increased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In the border zone areas, the densities of the CD31-positive micro vessels were clearly increased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2024-04-26T14:17:54Z</dcterms:modified>
</cp:coreProperties>
</file>