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525AE5-9948-4F65-A41E-06208933BA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2BD11-AE35-4753-8D96-7E4FC3E115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04E7BF-3237-433B-8E59-970815C0A3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2024-04-26T17:39:55Z</dcterms:modified>
</cp:coreProperties>
</file>