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46EC7-D964-4C14-95BB-882B5F2DD5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E0A6B-9918-4BCA-B738-5170F333A9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Relationship of population density estimates from the asymptotic range length (ARL/2) and Efford's maximum-likelihood (ML) estimator (Borchers and Efford 2008) for a) boreal forest rodents and b) tundra lemmings and voles. The diagonal line represents equality for the estimates. Analysis of residuals are not normally distributed, and the best regression for boreal forest data is given by . For tundra data the residuals also are not normally distributed, and a log transformation was required: log(ML) = 0.0202 + 0.8993 log(ARL/2); r2 = 0.93, F1,54 = 695.6,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AF3934-E684-4B46-895F-543EA855AD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0-MAMM-A-3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5, 14 October 2011, Pages 974–981, </a:t>
            </a:r>
            <a:r>
              <a:rPr lang="en-US" altLang="en-US" sz="1000">
                <a:solidFill>
                  <a:srgbClr val="333333"/>
                </a:solidFill>
                <a:hlinkClick r:id="rId3"/>
              </a:rPr>
              <a:t>https://doi.org/10.1644/10-MAMM-A-313.1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Relationship of population density estimates from the asymptotic range length (ARL/2) and Efford's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Relationship of population density estimates from the asymptotic range length (ARL/2) and Efford's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2024-04-26T12:45:03Z</dcterms:modified>
</cp:coreProperties>
</file>