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367A18-B6F1-490F-89A1-F19D0DBB49B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873BCE-CBDC-46A6-9AA7-2227C065884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Western blot analysis of myocardial VEGF, Bcl-XL, and Bcl-2 expression in the indicated group on day 2 post-MI. *P &lt; 0.05 vs. Saline, **P &lt; 0.01 vs. Saline, #P &lt; 0.05 vs. Systemic, ##P &lt; 0.01 vs. Systemic. (B) Western blot analysis of myocardial EPOR, Akt, p-Akt, ERK, p-ERK expression in the indicated groups on day 14 post-MI. **P &lt; 0.01 vs. Saline, ##P &lt; 0.01 vs. Systemic. (C) Levels of pro-MMP-1 measured on day 2 post-MI. Note the upregulated expression of pro-MMP-1 in the EPO-DDS group. Pro-MMP 1 was expressed in cardiomyocytes surrounding infarcted area. **P &lt; 0.01 vs. Saline, ##P &lt; 0.01 vs. Systemic.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2008.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A82C92-3BB3-4535-8CBB-6F8F1FE62C4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vr/cvn15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79, Issue 4, 1 September 2008, Pages 611–620,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https://doi.org/10.1093/cvr/cvn154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 </a:t>
            </a:r>
            <a:r>
              <a:rPr lang="en-US" altLang="en-US" b="0"/>
              <a:t>(A) Western blot analysis of myocardial VEGF, Bcl-X</a:t>
            </a:r>
            <a:r>
              <a:rPr lang="en-US" altLang="en-US" b="0" baseline="-25000"/>
              <a:t>L</a:t>
            </a:r>
            <a:r>
              <a:rPr lang="en-US" altLang="en-US" b="0"/>
              <a:t>, and Bcl-2 expression in the indicated group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 (A) Western blot analysis of myocardial VEGF, Bcl-XL, and Bcl-2 expression in the indicated group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2024-04-27T02:53:38Z</dcterms:modified>
</cp:coreProperties>
</file>