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9ED11-AC1A-4461-A8A3-CF2D14D3BD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D7047-0577-41B6-8C26-840B9A3B1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AAA23-3AAE-4F6B-8CC1-26EF7E3AE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2024-04-26T18:10:47Z</dcterms:modified>
</cp:coreProperties>
</file>