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73BBD-5232-4839-A025-C4E2D80157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B7BBE-FBB6-4191-82E2-0E53F272A2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Connections that are stronger in females are more likely to be within-module, whereas connections that are stronger in males are more likely to be between-module (A; χ2 = 10.16, P = 0.001). Significantly different edges (from Fig. 4) are here displayed separately for each sex; within-module connections are displayed in green, between-module connections are in yellow. Males have a greater predominance of between-module connections (B), whereas the proportion of within-module connections is relatively higher in females (C). As prior, all connections reported as significant are above an FDR-corrected threshold (Q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1DDB0E-FE9B-49B9-AA93-4790866174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2383–2394,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Connections that are stronger in females are more likely to be within-module, whereas connections that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Connections that are stronger in females are more likely to be within-module, whereas connections that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2024-04-26T06:40:18Z</dcterms:modified>
</cp:coreProperties>
</file>