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7F511-7988-4071-9072-D65BD56754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F79BC-D412-45E5-A1C8-82276AE50A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Means and standard deviations of aerobic fitness (Wmax; A), knee extension strength (B), and BMI (C) during the years of conscription.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8A2AF-F56C-4969-A8A2-2011043AB6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myocardial infarctions for fifth of aerobic fitness (Wmax, measured in Watt, W) and estimates of muscle strength (measured in Newton, N). The 1st fifth represents men with the highest physical performance test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8A2AF-F56C-4969-A8A2-2011043AB6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joint effects of aerobic fitness (A), knee extension strength (B), and BMI on the risk of myocardial infarction. Estimates of physical performance were analysed in fourth, with the 1st fourth representing men with the highest performance. Body mass index groups where analysed according to the WHO's definitions for underweight/lean (BMI &lt; 18.5), normal weight (BMI 18.5–  30). Cox regression analyses were adjusted for age at baseline, place and year of conscription, income, disability pension, education, the 12 most common diagnoses, and blood pressure. Hazard ratios and 95% confidence intervals are presented.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8A2AF-F56C-4969-A8A2-2011043AB66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52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t52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t52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44, 21 November 2014, Pages 3133–3140, </a:t>
            </a:r>
            <a:r>
              <a:rPr lang="en-US" altLang="en-US" sz="1000">
                <a:solidFill>
                  <a:srgbClr val="333333"/>
                </a:solidFill>
                <a:hlinkClick r:id="rId3"/>
              </a:rPr>
              <a:t>https://doi.org/10.1093/eurheartj/eht527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Means and standard deviations of aerobic fitness (W</a:t>
            </a:r>
            <a:r>
              <a:rPr lang="en-US" altLang="en-US" b="0" baseline="-25000"/>
              <a:t>max</a:t>
            </a:r>
            <a:r>
              <a:rPr lang="en-US" altLang="en-US" b="0"/>
              <a:t>; A), knee extension strength (B), and BMI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56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44, 21 November 2014, Pages 3133–3140, </a:t>
            </a:r>
            <a:r>
              <a:rPr lang="en-US" altLang="en-US" sz="1000">
                <a:solidFill>
                  <a:srgbClr val="333333"/>
                </a:solidFill>
                <a:hlinkClick r:id="rId3"/>
              </a:rPr>
              <a:t>https://doi.org/10.1093/eurheartj/eht527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myocardial infarctions for fifth of aerobic fitness (W</a:t>
            </a:r>
            <a:r>
              <a:rPr lang="en-US" altLang="en-US" b="0" baseline="-25000"/>
              <a:t>max</a:t>
            </a:r>
            <a:r>
              <a:rPr lang="en-US" altLang="en-US" b="0"/>
              <a:t>, measured in Watt, 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6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44, 21 November 2014, Pages 3133–3140, </a:t>
            </a:r>
            <a:r>
              <a:rPr lang="en-US" altLang="en-US" sz="1000">
                <a:solidFill>
                  <a:srgbClr val="333333"/>
                </a:solidFill>
                <a:hlinkClick r:id="rId3"/>
              </a:rPr>
              <a:t>https://doi.org/10.1093/eurheartj/eht527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joint effects of aerobic fitness (A), knee extension strength (B), and BMI on the risk of myocardial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2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Means and standard deviations of aerobic fitness (Wmax; A), knee extension strength (B), and BMI ...</vt:lpstr>
      <vt:lpstr>Figure 2 Number of myocardial infarctions for fifth of aerobic fitness (Wmax, measured in Watt, W) and ...</vt:lpstr>
      <vt:lpstr>Figure 3 The joint effects of aerobic fitness (A), knee extension strength (B), and BMI on the risk of myocardial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2024-04-27T05:16:44Z</dcterms:modified>
</cp:coreProperties>
</file>