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669571-9357-4C06-AD62-E859ABCD7A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1C1CF-CA52-4E57-AEED-483E3B9D84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Correlogram plots of the Nason's kinship coefficient as a function of distance considering reproductive trees from the 3 study patches (patch A: panel A; patch B: panel B; and patch C: panel C). Open symbols indicate kinship values that deviate significantly from expected of a random distribution of genotypes. Dotted lines indicate 95% confidence limits under the null hypothesis (based on 20 000 permutations of spatial locations among individuals).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2010.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90F03-25DD-4A28-B484-439B89FC95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q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101, Issue 6, November-December 2010, Pages 717–726,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https://doi.org/10.1093/jhered/esq081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Correlogram plots of the Nason's kinship coefficient as a function of distance considering reproductive trees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Correlogram plots of the Nason's kinship coefficient as a function of distance considering reproductive trees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2024-04-26T16:34:02Z</dcterms:modified>
</cp:coreProperties>
</file>