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B2BF52-5149-4D6C-8B67-5B263967E1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A2A672-EB69-47DB-8A25-CA453E4455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Examples of asynchronous PSPs evoked in 0.5 mM Ca2+/5 mM Sr2+ buffer. (A) Asynchronous EPSPs recorded in the presence of 20 μM picrotoxin for CB (gray) and NCB (black) stimulation. Stimuli were 0.066 mA for CB and 0.048 mA for NCB; stimuli were 300 μm from the cell. On the right are expanded traces with the asterisk marking the corresponding events. (B) Asynchronous IPSPs evoked in the presence of 10 μM CNQX plus 100 μM APV. Stimuli were 0.051 mA for CB and 0.04 for NCB. Conventions are as in (A). (C) Amplitude distributions for asynchronous EPSPs and spontaneous EPSPs from the same cell as pictured in “A”. Left (gray): asynchronous EPSPs from CB stimulation, middle (black); asynchronous EPSPs from NCB stimulation, right: spontaneous EPSPs.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C4AF7E-4F32-41C4-873E-BB72166E056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3, March 2010, Pages 591–601, </a:t>
            </a:r>
            <a:r>
              <a:rPr lang="en-US" altLang="en-US" sz="1000">
                <a:solidFill>
                  <a:srgbClr val="333333"/>
                </a:solidFill>
                <a:hlinkClick r:id="rId3"/>
              </a:rPr>
              <a:t>https://doi.org/10.1093/cercor/bhp125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Examples of asynchronous PSPs evoked in 0.5 mM Ca</a:t>
            </a:r>
            <a:r>
              <a:rPr lang="en-US" altLang="en-US" b="0" baseline="30000"/>
              <a:t>2+</a:t>
            </a:r>
            <a:r>
              <a:rPr lang="en-US" altLang="en-US" b="0"/>
              <a:t>/5 mM Sr</a:t>
            </a:r>
            <a:r>
              <a:rPr lang="en-US" altLang="en-US" b="0" baseline="30000"/>
              <a:t>2+</a:t>
            </a:r>
            <a:r>
              <a:rPr lang="en-US" altLang="en-US" b="0"/>
              <a:t> buffer. (A) Asynchronous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Examples of asynchronous PSPs evoked in 0.5 mM Ca2+/5 mM Sr2+ buffer. (A) Asynchronous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2024-04-27T04:30:17Z</dcterms:modified>
</cp:coreProperties>
</file>