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93AE43C-2218-470E-811E-73B8799F50F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2385CDE-428D-4586-A5E8-CF409FB0B40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7. </a:t>
            </a:r>
            <a:r>
              <a:rPr lang="en-US" altLang="en-US">
                <a:latin typeface="Arial" pitchFamily="34" charset="0"/>
                <a:ea typeface="Arial" pitchFamily="34" charset="0"/>
              </a:rPr>
              <a:t>Memory task performance in terms of average hit (left) and correct rejection rates (right), dependent on retro-cue direction. Performance in compatible and incompatible cue trials are represented by black and white bars, respectively. EBs are based on the main effect of cue compatibility, separately estimated for hit and correct rejection rates.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4DF210B-9D38-4620-9BB6-D5F7B6E7CA57}"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s350"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24, Issue 3, March 2014, Pages 707–718, </a:t>
            </a:r>
            <a:r>
              <a:rPr lang="en-US" altLang="en-US" sz="1000">
                <a:solidFill>
                  <a:srgbClr val="333333"/>
                </a:solidFill>
                <a:hlinkClick r:id="rId3"/>
              </a:rPr>
              <a:t>https://doi.org/10.1093/cercor/bhs350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7. </a:t>
            </a:r>
            <a:r>
              <a:rPr lang="en-US" altLang="en-US" b="0"/>
              <a:t>Memory task performance in terms of average hit (left) and correct rejection rates (right), dependent 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7. Memory task performance in terms of average hit (left) and correct rejection rates (right), dependent on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2024-05-01T21:19:16Z</dcterms:modified>
</cp:coreProperties>
</file>