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FE5397-1B3D-4C38-A03D-9023BD8D7C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AE4C31-7374-4B66-91F3-5067F1EBA4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Increasing use of combination therapy in patients who are overweight or obese. Combination therapy in patients with diagnosed and treated hypertension is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American Journal of Hypertension, Ltd. 2004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C7D3E6-E662-4686-9159-37F3D6EEDA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amjhyper.2004.05.0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Am J Hypertens</a:t>
            </a:r>
            <a:r>
              <a:rPr lang="en-US" altLang="en-US" sz="1000">
                <a:solidFill>
                  <a:srgbClr val="333333"/>
                </a:solidFill>
              </a:rPr>
              <a:t>, Volume 17, Issue 10, October 2004, Pages 904–910,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https://doi.org/10.1016/j.amjhyper.2004.05.017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Increasing use of combination therapy in patients who are overweight or obese. Combination therapy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Increasing use of combination therapy in patients who are overweight or obese. Combination therapy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2024-04-26T07:01:55Z</dcterms:modified>
</cp:coreProperties>
</file>