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A71356-BD7B-406B-9B4C-48779E8541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55782-1206-425E-88F1-54E0401A56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02A655-7C02-445E-93A8-0CFADD5D3A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2024-04-26T17:20:23Z</dcterms:modified>
</cp:coreProperties>
</file>