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C0D60C-4495-405F-AA43-6171D1CC99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2A2F4D-864D-48DD-A51F-EB3444F383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PrP-dystonin-a2 transgene prevents the alteration of ER and Golgi membranes. Representative electron micrographs show dilated ER and Golgi membranes (B and B′, respectively) in P5 dtTg4/Tg4 sensory neurons. Arrows depict organelles, whereas asterisks depict areas of dilation. In contrast to dtTg4/Tg4 sensory neurons, ER and Golgi membranes within PrP/PrP control (A and A′, respectively) and PrP/PrP;dtTg4/Tg4 (C and C′ respectively) sensory neurons do not display dilated membranes. (D and E) Quantitative analyses of ER and Golgi ultrastructure. ANOVA, post hoc Tukey, **P &lt; 0.01, (5 cells examined per animal, n = 3/genotype).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72DE34-9269-4DA6-8968-DC86389B86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6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10, 15 May 2014, Pages 2694–2710,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https://doi.org/10.1093/hmg/ddt663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12. </a:t>
            </a:r>
            <a:r>
              <a:rPr lang="en-US" altLang="en-US" b="0"/>
              <a:t>PrP-dystonin-a2 transgene prevents the alteration of ER and Golgi membranes. Representative electron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12. PrP-dystonin-a2 transgene prevents the alteration of ER and Golgi membranes. Representative electron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2024-04-26T03:16:50Z</dcterms:modified>
</cp:coreProperties>
</file>