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9FA07-D97E-4EAD-8A41-8E9BB1408B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6A2F4-228E-48F8-B582-0CB1F04A99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Reasons for anticoagulation discontinuation. INR, international normalized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74E6C-FF79-4BFA-8404-03C494926B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v3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151–155,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https://doi.org/10.1093/europace/euv317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Reasons for anticoagulation discontinuation. INR, international normalized ratio.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Reasons for anticoagulation discontinuation. INR, international normalized ratio.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2024-04-26T23:21:31Z</dcterms:modified>
</cp:coreProperties>
</file>