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6399A-D002-4AFD-88E9-5A814DFD7E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E7767-E2AA-4DFD-AD66-B3D1D7D7B4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Place-based diffusion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A61BF-307B-4155-A251-C0BEFBF9E2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Multilevel mediation research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A61BF-307B-4155-A251-C0BEFBF9E23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17.5.5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r/17.5.5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17, Issue 5, October 2002, Pages 541–551,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https://doi.org/10.1093/her/17.5.541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Place-based diffusion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53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17, Issue 5, October 2002, Pages 541–551,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https://doi.org/10.1093/her/17.5.541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Multilevel mediation research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69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 Place-based diffusion system.
</vt:lpstr>
      <vt:lpstr>Fig. 2.  Multilevel mediation research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2024-04-26T19:27:00Z</dcterms:modified>
</cp:coreProperties>
</file>