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BAAFAC-6995-4FC8-8CCF-13813A2338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C02C7-D1FB-4477-8A60-2E725254DB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Plain film of both forearms showing interosseous membrane calcification.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7D599-3793-4037-A498-1B1D0643DE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l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21, Issue 8, August 2006, Pages 2331–2332,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https://doi.org/10.1093/ndt/gfl254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Plain film of both forearms showing interosseous membrane calcification.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Plain film of both forearms showing interosseous membrane calcification.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2024-04-26T22:04:42Z</dcterms:modified>
</cp:coreProperties>
</file>