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3C1C9E-CA76-4AEB-8CF9-AA07F19403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128EB-9F78-4B85-B4D2-2D188E7C72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Competitive binding studies of N62S, R165Q, A175T, V253I and I316S. (A) NDP-MSH competitive binding assay. Whole cells transiently transfected with vectors expressing wild-type or mutant MC4Rs were used in competitive assays. Cells were exposed to tracer amounts of [125I]NDP-MSH, and the ability of increasing concentrations of NDP-MSH to inhibit radioligand binding was measured. Data is expressed as a percentage of the maximum counts of [125I]NDP-MSH binding to wild-type MC4R. Each point represents the mean (±SE) of at least five independent experiments. (B) Ability of AgRP(87–132) to displace NDP-MSH. Whole cells transiently transfected with vectors expressing wild-type or mutant MC4Rs were used in competitive assays. Cells were exposed to tracer amounts of [125I]NDP-MSH, and the ability of increasing concentrations of AgRP(87–132) to displace radioligand binding was measured. Data is expressed as a percentage of the maximum counts of [125I]NDP-MSH binding to wild-type MC4R. Each point represents the mean (±SE) of at least five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C4302-9016-4BDD-A19C-DF72F578F9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5, 1 March 2003, Pages 561–574,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Competitive binding studies of N62S, R165Q, A175T, V253I and I316S. (A) NDP-MSH competitive binding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Competitive binding studies of N62S, R165Q, A175T, V253I and I316S. (A) NDP-MSH competitive binding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2024-04-26T05:08:56Z</dcterms:modified>
</cp:coreProperties>
</file>