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BFD7C7-4C7C-4C11-B06F-AE8B505DDB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87612A-EAB7-4068-8346-49B97858B2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Two isomeric forms of circular inverted dimers derived from the linear DNA substrate. The linear DNA substrate containing terminal inverted repeats is converted to the dumbbell-like DNA intermediate via processing by exonuclease or helicase/nuclease. Two types of circular inverted dimers can be generated depending on specificity of the exonuclease/helicase. As shown to the left, a double-stranded 5′→3′ or 3′→5′ exonuclease can expose the two HPH/tet cassettes as protruding single-stranded DNA on opposite DNA strands. Formation of terminal hairpin loops at the HPH sites converts the DNA into a dumbbell-like intermediate with identical terminal loops (P elements at the terminal loops have the same sequence). Subsequent DNA replication converts the dumbbell-like DNA into the circular inverted dimer, pID-DP****. To the right, the same or a different exonuclease/helicase (such as RecBCD) can convert the linear DNA substrate into single-stranded DNA. This can be achieved by either a single exonuclease or helicase working processively from one end. Annealing of the inverted repeats on the single-stranded DNA results in formation of dumbbell-like DNA with complementary terminal loops. Subsequent DNA replication converts the dumbbell-like DNA into the circular inverted dimer, pID-IP****.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860A4-CB6E-4C5D-921D-BDEF6F4ADD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9.17.35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29, Issue 17, 1 September 2001, Pages 3529–3538,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https://doi.org/10.1093/nar/29.17.3529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Two isomeric forms of circular inverted dimers derived from the linear DNA substrate. The linear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Two isomeric forms of circular inverted dimers derived from the linear DNA substrate. The linear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2024-04-26T16:31:14Z</dcterms:modified>
</cp:coreProperties>
</file>