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922B87-1653-41EA-B9D0-D226182BAE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1021FB-3D0B-467A-AADC-4BD1E9788E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50590-70C4-475A-8827-51F1A793ED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2024-04-26T14:26:48Z</dcterms:modified>
</cp:coreProperties>
</file>