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5B5DAF-818D-4A51-A2F9-91A1308A67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C2386-506C-4DE7-A7CD-0983F95BC8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BrdU labeling in periventricular heterotopia. Thionine stain (A, B) and BrdU immunocytochemistry (C–F). Note the preferential BrdU labeling at the periphery of the heterotopia at E17/24 (C), and the progressive staining of the core of the heterotopia at E19/12 (D) and E21/12 (E). The preferential labeling of the core of the heterotopia after E21/12 BrdU injection is shown at higher magnification in (F). (A, C) and (B, D), respectively, are taken from consecutive adjacent sections. lv, lateral ventricle. Scale bars: 100 μm (A–E); 40 μm (F).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B3B089-C2C2-400E-9DEE-4ABFFCDEF5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7.7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7, July 2003, Pages 736–748,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https://doi.org/10.1093/cercor/13.7.736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BrdU labeling in periventricular heterotopia. Thionine stain (A, B) and BrdU immunocytochemistry (C–F). Note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BrdU labeling in periventricular heterotopia. Thionine stain (A, B) and BrdU immunocytochemistry (C–F). Note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2024-04-26T13:10:49Z</dcterms:modified>
</cp:coreProperties>
</file>