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DF0257-9F25-4D9B-B6D1-24DCD16D8B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EAA8DD-745C-47A7-AD54-DEE0B2CA4C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210F88-5C00-440D-8BBE-658A4CE61C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2024-04-26T09:50:14Z</dcterms:modified>
</cp:coreProperties>
</file>