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3F9D2D-633C-4AF1-B258-3C31E3A069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CF1857-893C-4BC8-B895-940924D6F5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10DAB7-35CC-4557-92C4-C3018F03CC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2024-04-26T05:04:27Z</dcterms:modified>
</cp:coreProperties>
</file>