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72B7A5-9D43-4E27-82D9-F300068CFD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15BAD9-5D51-4BC0-AFC4-007306937F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625547-05D8-46A4-8906-596A4D343E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2024-04-26T09:35:17Z</dcterms:modified>
</cp:coreProperties>
</file>