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F5BBA-CD60-4DEB-9F10-1D9579ABDB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5BF31-232D-4DC2-B9AE-964EBE4500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E7F838-6320-4409-9916-600BB339A4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2024-04-26T23:25:54Z</dcterms:modified>
</cp:coreProperties>
</file>