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EEFE4-7056-4E2E-9133-E4BAB0DD0A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BC83E-A5C6-4555-95C1-3109EE2CC1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charts to show growth in standard scores on vocabulary and word reading in early and late CI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4DFB7-3AFB-4B67-8BD9-76A3768E54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Line charts to show growth in standard scores on vocabulary and word reading in early and late CI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Line charts to show growth in standard scores on vocabulary and word reading in early and late CI groups.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2024-04-27T05:23:27Z</dcterms:modified>
</cp:coreProperties>
</file>