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5114C-757C-488B-A07F-4A3CC0764C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1D431-726E-4B9F-A4AD-A301A4C678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1C9D9-E57C-425E-B2FA-B53B876F20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2024-04-26T06:11:19Z</dcterms:modified>
</cp:coreProperties>
</file>