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890868-203F-4D95-BAAF-304C422EC4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132361-312E-4DF6-9239-7B82EB0FDF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This schematic illustration depicts the evolution of percutaneous coronary revascularization from balloon angioplasty (BA), bare-metal stents (BMS), and drug-eluting metallic stents (DES) to vascular reparative therapy (VRT). ‘+’ implies prevented or not restricted, while ‘−’ implies not prevented, or restricted. NA, not applicable because of the absence of stent; ST, stent thrombosis.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7EF29C-8FB0-4896-8199-7E73E0FE13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3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1, January 2012, Pages 16–25,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This schematic illustration depicts the evolution of percutaneous coronary revascularization from balloon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This schematic illustration depicts the evolution of percutaneous coronary revascularization from balloon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2024-04-26T08:08:42Z</dcterms:modified>
</cp:coreProperties>
</file>