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FA912-2694-45AD-AEA5-8EB226A53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ACAA8-7849-400F-B5C1-854C2936FF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681E6-93A2-493F-BE24-22CDD73D99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2024-04-26T04:00:30Z</dcterms:modified>
</cp:coreProperties>
</file>