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B3AC0E-AA69-4BEB-B6B7-26AB5D80CC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0A4C7-B21B-4994-8675-E49250391D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C53B9-DE6F-4A5D-ACEC-9F4BFEEC8D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2024-04-26T23:49:19Z</dcterms:modified>
</cp:coreProperties>
</file>