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1B40E6-4B04-458C-8644-D553E276997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E16FBA-DFD9-4E06-8B21-85F5B70918C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frequency with which the Houston Daily Post printed specific place-names reveals the imagined geography of the newspaper. Map by Cameron Blevins and Kathy Harris, Spatial History Lab, Stanford University.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3EDABC-7C03-44C5-9A6B-A9A5E9EA71B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New York and midwestern states along the middle and lower Mississippi River valley drove the Houston Daily Post's imagined geography of the nation. Map by Cameron Blevins and Kathy Harris, Spatial History Lab, Stanford University.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3EDABC-7C03-44C5-9A6B-A9A5E9EA71B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size of cities did not necessarily correspond with how frequently the Houston Daily Post mentioned them. From the newspaper's perspective, small Texas cities towered over national metropolises. Table by Cameron Blevins, Spatial History Lab, Stanford University. Population data from “Population of the 100 Largest Cities and Other Urban Places in the United States: 1790 to 1990,” 1998, Population Division working paper no. 27, U.S. Census Bureau, http://www.census.gov/population/www/documentation/twps0027/twps0027.html, table 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3EDABC-7C03-44C5-9A6B-A9A5E9EA71B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“railway world” of the Houston Daily Post followed a network of routes and hubs in Texas and the American Midwest. Map by Cameron Blevins and Kathy Harris, Spatial History Lab, Stanford University. Railroad data provided by the Stanford Spatial History Lab's Shaping the West project, http://www.stanford.edu/group/spatialhistory/cgi-bin/site/project.php?id=997.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3EDABC-7C03-44C5-9A6B-A9A5E9EA71B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Houston Daily Post focused much of its imagined geography on eastern Texas and the surrounding region. Map by Cameron Blevins and Kathy Harris, Spatial History Lab, Stanford University.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3EDABC-7C03-44C5-9A6B-A9A5E9EA71B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As this page from the Houston Daily Post shows, advertisements made up a large portion of the page space in nineteenth-century newspapers. Courtesy Houston Daily Post, Jan. 25, 1901, p. 7, http://texashistory.unt.edu/ark:/67531/metapth83392/m1/7/.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3EDABC-7C03-44C5-9A6B-A9A5E9EA71B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Houston Daily Post mentioned southern states less frequently than did its predecessor, the Telegraph and Texas Register. The first two columns compare the rankings of American states in the Telegraph and Texas Register and the Houston Daily Post, sorted by how often the two papers mentioned them. The last column illustrates changes in how frequently states appeared in the Houston Daily Post compared to the Telegraph and Texas Register, as measured by the number of occurrences of a state per 100,000 words. Table by Cameron Blevins, Spatial History Lab, Stanford University.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3EDABC-7C03-44C5-9A6B-A9A5E9EA71B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imagined geography of the Telegraph and Texas Register between 1836 and 1851 illustrates an earlier “view of the world” from Houston. In contrast to the later Houston Daily Post, the Telegraph and Texas and Register focused on port cities in the Gulf of Mexico and the northeastern seaboard. Map by Cameron Blevins and Kathy Harris, Spatial History Lab, Stanford University.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3EDABC-7C03-44C5-9A6B-A9A5E9EA71B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Telegraph and Texas Register and the Houston Daily Post crafted divergent imagined geographies of Texas and the surrounding region. The U.S.-Mexican War and the borderlands context of the 1830s and 1840s differentiated the earlier Telegraph and Texas Register's production of regional space from the later Houston Daily Post. Map by Cameron Blevins and Kathy Harris, Spatial History Lab, Stanford University.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3EDABC-7C03-44C5-9A6B-A9A5E9EA71B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ahist/jau18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ahist/jau18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ahist/jau18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ahist/jau18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ahist/jau18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ahist/jau18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ahist/jau18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jahist/jau18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jahist/jau18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Hist</a:t>
            </a:r>
            <a:r>
              <a:rPr lang="en-US" altLang="en-US" sz="1000">
                <a:solidFill>
                  <a:srgbClr val="333333"/>
                </a:solidFill>
              </a:rPr>
              <a:t>, Volume 101, Issue 1, June 2014, Pages 122–147, </a:t>
            </a:r>
            <a:r>
              <a:rPr lang="en-US" altLang="en-US" sz="1000">
                <a:solidFill>
                  <a:srgbClr val="333333"/>
                </a:solidFill>
                <a:hlinkClick r:id="rId3"/>
              </a:rPr>
              <a:t>https://doi.org/10.1093/jahist/jau184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frequency with which the Houston Daily Post printed specific place-names reveals the imagined geography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2485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Hist</a:t>
            </a:r>
            <a:r>
              <a:rPr lang="en-US" altLang="en-US" sz="1000">
                <a:solidFill>
                  <a:srgbClr val="333333"/>
                </a:solidFill>
              </a:rPr>
              <a:t>, Volume 101, Issue 1, June 2014, Pages 122–147, </a:t>
            </a:r>
            <a:r>
              <a:rPr lang="en-US" altLang="en-US" sz="1000">
                <a:solidFill>
                  <a:srgbClr val="333333"/>
                </a:solidFill>
                <a:hlinkClick r:id="rId3"/>
              </a:rPr>
              <a:t>https://doi.org/10.1093/jahist/jau184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New York and midwestern states along the middle and lower Mississippi River valley drove the Houston Daily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560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Hist</a:t>
            </a:r>
            <a:r>
              <a:rPr lang="en-US" altLang="en-US" sz="1000">
                <a:solidFill>
                  <a:srgbClr val="333333"/>
                </a:solidFill>
              </a:rPr>
              <a:t>, Volume 101, Issue 1, June 2014, Pages 122–147, </a:t>
            </a:r>
            <a:r>
              <a:rPr lang="en-US" altLang="en-US" sz="1000">
                <a:solidFill>
                  <a:srgbClr val="333333"/>
                </a:solidFill>
                <a:hlinkClick r:id="rId3"/>
              </a:rPr>
              <a:t>https://doi.org/10.1093/jahist/jau184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size of cities did not necessarily correspond with how frequently the Houston Daily Post mentioned them.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5541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Hist</a:t>
            </a:r>
            <a:r>
              <a:rPr lang="en-US" altLang="en-US" sz="1000">
                <a:solidFill>
                  <a:srgbClr val="333333"/>
                </a:solidFill>
              </a:rPr>
              <a:t>, Volume 101, Issue 1, June 2014, Pages 122–147, </a:t>
            </a:r>
            <a:r>
              <a:rPr lang="en-US" altLang="en-US" sz="1000">
                <a:solidFill>
                  <a:srgbClr val="333333"/>
                </a:solidFill>
                <a:hlinkClick r:id="rId3"/>
              </a:rPr>
              <a:t>https://doi.org/10.1093/jahist/jau184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“railway world” of the Houston Daily Post followed a network of routes and hubs in Texas and the American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5386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Hist</a:t>
            </a:r>
            <a:r>
              <a:rPr lang="en-US" altLang="en-US" sz="1000">
                <a:solidFill>
                  <a:srgbClr val="333333"/>
                </a:solidFill>
              </a:rPr>
              <a:t>, Volume 101, Issue 1, June 2014, Pages 122–147, </a:t>
            </a:r>
            <a:r>
              <a:rPr lang="en-US" altLang="en-US" sz="1000">
                <a:solidFill>
                  <a:srgbClr val="333333"/>
                </a:solidFill>
                <a:hlinkClick r:id="rId3"/>
              </a:rPr>
              <a:t>https://doi.org/10.1093/jahist/jau184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Houston Daily Post focused much of its imagined geography on eastern Texas and the surrounding region.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Hist</a:t>
            </a:r>
            <a:r>
              <a:rPr lang="en-US" altLang="en-US" sz="1000">
                <a:solidFill>
                  <a:srgbClr val="333333"/>
                </a:solidFill>
              </a:rPr>
              <a:t>, Volume 101, Issue 1, June 2014, Pages 122–147, </a:t>
            </a:r>
            <a:r>
              <a:rPr lang="en-US" altLang="en-US" sz="1000">
                <a:solidFill>
                  <a:srgbClr val="333333"/>
                </a:solidFill>
                <a:hlinkClick r:id="rId3"/>
              </a:rPr>
              <a:t>https://doi.org/10.1093/jahist/jau184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As this page from the Houston Daily Post shows, advertisements made up a large portion of the page space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224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Hist</a:t>
            </a:r>
            <a:r>
              <a:rPr lang="en-US" altLang="en-US" sz="1000">
                <a:solidFill>
                  <a:srgbClr val="333333"/>
                </a:solidFill>
              </a:rPr>
              <a:t>, Volume 101, Issue 1, June 2014, Pages 122–147, </a:t>
            </a:r>
            <a:r>
              <a:rPr lang="en-US" altLang="en-US" sz="1000">
                <a:solidFill>
                  <a:srgbClr val="333333"/>
                </a:solidFill>
                <a:hlinkClick r:id="rId3"/>
              </a:rPr>
              <a:t>https://doi.org/10.1093/jahist/jau184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Houston Daily Post mentioned southern states less frequently than did its predecessor, the Telegraph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4677"/>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Hist</a:t>
            </a:r>
            <a:r>
              <a:rPr lang="en-US" altLang="en-US" sz="1000">
                <a:solidFill>
                  <a:srgbClr val="333333"/>
                </a:solidFill>
              </a:rPr>
              <a:t>, Volume 101, Issue 1, June 2014, Pages 122–147, </a:t>
            </a:r>
            <a:r>
              <a:rPr lang="en-US" altLang="en-US" sz="1000">
                <a:solidFill>
                  <a:srgbClr val="333333"/>
                </a:solidFill>
                <a:hlinkClick r:id="rId3"/>
              </a:rPr>
              <a:t>https://doi.org/10.1093/jahist/jau184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imagined geography of the Telegraph and Texas Register between 1836 and 1851 illustrates an earlier “view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423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Hist</a:t>
            </a:r>
            <a:r>
              <a:rPr lang="en-US" altLang="en-US" sz="1000">
                <a:solidFill>
                  <a:srgbClr val="333333"/>
                </a:solidFill>
              </a:rPr>
              <a:t>, Volume 101, Issue 1, June 2014, Pages 122–147, </a:t>
            </a:r>
            <a:r>
              <a:rPr lang="en-US" altLang="en-US" sz="1000">
                <a:solidFill>
                  <a:srgbClr val="333333"/>
                </a:solidFill>
                <a:hlinkClick r:id="rId3"/>
              </a:rPr>
              <a:t>https://doi.org/10.1093/jahist/jau184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Telegraph and Texas Register and the Houston Daily Post crafted divergent imagined geographies of Texas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916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The frequency with which the Houston Daily Post printed specific place-names reveals the imagined geography ...</vt:lpstr>
      <vt:lpstr>Figure 2. New York and midwestern states along the middle and lower Mississippi River valley drove the Houston Daily ...</vt:lpstr>
      <vt:lpstr>Figure 3. The size of cities did not necessarily correspond with how frequently the Houston Daily Post mentioned them. ...</vt:lpstr>
      <vt:lpstr>Figure 4. The “railway world” of the Houston Daily Post followed a network of routes and hubs in Texas and the American ...</vt:lpstr>
      <vt:lpstr>Figure 5. The Houston Daily Post focused much of its imagined geography on eastern Texas and the surrounding region. ...</vt:lpstr>
      <vt:lpstr>Figure 6. As this page from the Houston Daily Post shows, advertisements made up a large portion of the page space in ...</vt:lpstr>
      <vt:lpstr>Figure 7. The Houston Daily Post mentioned southern states less frequently than did its predecessor, the Telegraph and ...</vt:lpstr>
      <vt:lpstr>Figure 8. The imagined geography of the Telegraph and Texas Register between 1836 and 1851 illustrates an earlier “view ...</vt:lpstr>
      <vt:lpstr>Figure 9. The Telegraph and Texas Register and the Houston Daily Post crafted divergent imagined geographies of Texas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2024-09-20T02:40:29Z</dcterms:modified>
</cp:coreProperties>
</file>