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949F03-4FB0-4EA0-868F-4830EE2012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F334E5-8F58-42FC-9495-892D7E1265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5DFCE-4265-44C2-A6B7-47936E571F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2024-04-26T03:42:11Z</dcterms:modified>
</cp:coreProperties>
</file>